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96.xml" ContentType="application/vnd.openxmlformats-officedocument.presentationml.notes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63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30.xml" ContentType="application/vnd.openxmlformats-officedocument.presentationml.notesSlide+xml"/>
  <Override PartName="/ppt/slides/slide99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97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86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93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98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94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83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90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99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88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95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100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91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s/slide98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notesSlides/notesSlide89.xml" ContentType="application/vnd.openxmlformats-officedocument.presentationml.notes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notesSlides/notesSlide78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67.xml" ContentType="application/vnd.openxmlformats-officedocument.presentationml.notesSlide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101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81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</p:sldIdLst>
  <p:sldSz cx="7315200" cy="914400" type="banner"/>
  <p:notesSz cx="6858000" cy="9144000"/>
  <p:defaultTextStyle>
    <a:defPPr>
      <a:defRPr lang="en-US"/>
    </a:defPPr>
    <a:lvl1pPr marL="0" algn="l" defTabSz="47018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235092" algn="l" defTabSz="47018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470184" algn="l" defTabSz="47018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705277" algn="l" defTabSz="47018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940369" algn="l" defTabSz="47018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175461" algn="l" defTabSz="47018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410553" algn="l" defTabSz="47018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1645646" algn="l" defTabSz="47018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1880738" algn="l" defTabSz="47018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70" autoAdjust="0"/>
    <p:restoredTop sz="86397" autoAdjust="0"/>
  </p:normalViewPr>
  <p:slideViewPr>
    <p:cSldViewPr>
      <p:cViewPr varScale="1">
        <p:scale>
          <a:sx n="58" d="100"/>
          <a:sy n="58" d="100"/>
        </p:scale>
        <p:origin x="-90" y="-1242"/>
      </p:cViewPr>
      <p:guideLst>
        <p:guide orient="horz" pos="288"/>
        <p:guide pos="2304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tableStyles" Target="tableStyle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73676-B5DD-4481-8E8E-E08F3EEBF76E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10287000" y="685800"/>
            <a:ext cx="2743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F5E988-8AD4-4445-82F6-7F9D1A033C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7018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35092" algn="l" defTabSz="47018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70184" algn="l" defTabSz="47018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705277" algn="l" defTabSz="47018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40369" algn="l" defTabSz="47018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75461" algn="l" defTabSz="47018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410553" algn="l" defTabSz="47018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45646" algn="l" defTabSz="47018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80738" algn="l" defTabSz="47018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100</a:t>
            </a:fld>
            <a:endParaRPr lang="en-US"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101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74</a:t>
            </a:fld>
            <a:endParaRPr 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75</a:t>
            </a:fld>
            <a:endParaRPr lang="en-US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76</a:t>
            </a:fld>
            <a:endParaRPr lang="en-US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77</a:t>
            </a:fld>
            <a:endParaRPr lang="en-US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78</a:t>
            </a:fld>
            <a:endParaRPr lang="en-US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79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80</a:t>
            </a:fld>
            <a:endParaRPr lang="en-US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81</a:t>
            </a:fld>
            <a:endParaRPr lang="en-US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82</a:t>
            </a:fld>
            <a:endParaRPr lang="en-US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83</a:t>
            </a:fld>
            <a:endParaRPr lang="en-US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84</a:t>
            </a:fld>
            <a:endParaRPr lang="en-US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85</a:t>
            </a:fld>
            <a:endParaRPr lang="en-US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86</a:t>
            </a:fld>
            <a:endParaRPr lang="en-US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87</a:t>
            </a:fld>
            <a:endParaRPr lang="en-US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88</a:t>
            </a:fld>
            <a:endParaRPr lang="en-US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89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90</a:t>
            </a:fld>
            <a:endParaRPr lang="en-US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91</a:t>
            </a:fld>
            <a:endParaRPr lang="en-US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92</a:t>
            </a:fld>
            <a:endParaRPr lang="en-US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93</a:t>
            </a:fld>
            <a:endParaRPr lang="en-US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94</a:t>
            </a:fld>
            <a:endParaRPr lang="en-US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95</a:t>
            </a:fld>
            <a:endParaRPr lang="en-US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96</a:t>
            </a:fld>
            <a:endParaRPr lang="en-US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97</a:t>
            </a:fld>
            <a:endParaRPr lang="en-US"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98</a:t>
            </a:fld>
            <a:endParaRPr lang="en-US"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287000" y="685800"/>
            <a:ext cx="2743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5E988-8AD4-4445-82F6-7F9D1A033C2A}" type="slidenum">
              <a:rPr lang="en-US" smtClean="0"/>
              <a:pPr/>
              <a:t>99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133600" y="0"/>
            <a:ext cx="5181600" cy="9144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7018" tIns="23509" rIns="47018" bIns="2350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1676400" y="457200"/>
            <a:ext cx="9144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47018" tIns="23509" rIns="47018" bIns="23509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2693494" y="71120"/>
            <a:ext cx="4084320" cy="382422"/>
          </a:xfrm>
        </p:spPr>
        <p:txBody>
          <a:bodyPr lIns="23509" tIns="0" rIns="23509">
            <a:noAutofit/>
          </a:bodyPr>
          <a:lstStyle>
            <a:lvl1pPr algn="r">
              <a:defRPr sz="2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683554" y="471982"/>
            <a:ext cx="4091822" cy="146833"/>
          </a:xfrm>
        </p:spPr>
        <p:txBody>
          <a:bodyPr lIns="23509" tIns="0" rIns="23509" bIns="0"/>
          <a:lstStyle>
            <a:lvl1pPr marL="0" indent="0" algn="r">
              <a:buNone/>
              <a:defRPr sz="1100">
                <a:solidFill>
                  <a:srgbClr val="FFFFFF"/>
                </a:solidFill>
                <a:effectLst/>
              </a:defRPr>
            </a:lvl1pPr>
            <a:lvl2pPr marL="235092" indent="0" algn="ctr">
              <a:buNone/>
            </a:lvl2pPr>
            <a:lvl3pPr marL="470184" indent="0" algn="ctr">
              <a:buNone/>
            </a:lvl3pPr>
            <a:lvl4pPr marL="705277" indent="0" algn="ctr">
              <a:buNone/>
            </a:lvl4pPr>
            <a:lvl5pPr marL="940369" indent="0" algn="ctr">
              <a:buNone/>
            </a:lvl5pPr>
            <a:lvl6pPr marL="1175461" indent="0" algn="ctr">
              <a:buNone/>
            </a:lvl6pPr>
            <a:lvl7pPr marL="1410553" indent="0" algn="ctr">
              <a:buNone/>
            </a:lvl7pPr>
            <a:lvl8pPr marL="1645646" indent="0" algn="ctr">
              <a:buNone/>
            </a:lvl8pPr>
            <a:lvl9pPr marL="1880738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4696979" y="874393"/>
            <a:ext cx="1601971" cy="30254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7E9695A-693F-433E-AC68-24BD9D13247F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255520" y="874393"/>
            <a:ext cx="2342178" cy="3048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6304707" y="874166"/>
            <a:ext cx="470669" cy="3048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4A03998-C9D8-40D6-B8EF-C265D3FD8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E9695A-693F-433E-AC68-24BD9D13247F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03998-C9D8-40D6-B8EF-C265D3FD8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42560" y="36661"/>
            <a:ext cx="1219200" cy="780203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36619"/>
            <a:ext cx="4815840" cy="78020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94253" y="874393"/>
            <a:ext cx="1601971" cy="30254"/>
          </a:xfrm>
        </p:spPr>
        <p:txBody>
          <a:bodyPr/>
          <a:lstStyle>
            <a:extLst/>
          </a:lstStyle>
          <a:p>
            <a:fld id="{37E9695A-693F-433E-AC68-24BD9D13247F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" y="874166"/>
            <a:ext cx="2926080" cy="3048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03597" y="873760"/>
            <a:ext cx="470669" cy="3048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4A03998-C9D8-40D6-B8EF-C265D3FD8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E9695A-693F-433E-AC68-24BD9D13247F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03998-C9D8-40D6-B8EF-C265D3FD8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40" y="376245"/>
            <a:ext cx="5004390" cy="181610"/>
          </a:xfrm>
        </p:spPr>
        <p:txBody>
          <a:bodyPr tIns="0" anchor="t"/>
          <a:lstStyle>
            <a:lvl1pPr algn="r">
              <a:buNone/>
              <a:defRPr sz="2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440" y="254000"/>
            <a:ext cx="5004390" cy="99134"/>
          </a:xfrm>
        </p:spPr>
        <p:txBody>
          <a:bodyPr anchor="b"/>
          <a:lstStyle>
            <a:lvl1pPr marL="0" indent="0" algn="r">
              <a:buNone/>
              <a:defRPr sz="1000">
                <a:solidFill>
                  <a:schemeClr val="tx1"/>
                </a:solidFill>
                <a:effectLst/>
              </a:defRPr>
            </a:lvl1pPr>
            <a:lvl2pPr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79391" y="874241"/>
            <a:ext cx="1601971" cy="30254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7E9695A-693F-433E-AC68-24BD9D13247F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88286" y="874241"/>
            <a:ext cx="2316480" cy="3048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87162" y="874015"/>
            <a:ext cx="470669" cy="30480"/>
          </a:xfrm>
        </p:spPr>
        <p:txBody>
          <a:bodyPr/>
          <a:lstStyle>
            <a:extLst/>
          </a:lstStyle>
          <a:p>
            <a:fld id="{64A03998-C9D8-40D6-B8EF-C265D3FD8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42672"/>
            <a:ext cx="5793638" cy="152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213360"/>
            <a:ext cx="2816352" cy="603462"/>
          </a:xfrm>
        </p:spPr>
        <p:txBody>
          <a:bodyPr anchor="t"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43046" y="213360"/>
            <a:ext cx="2816352" cy="603462"/>
          </a:xfrm>
        </p:spPr>
        <p:txBody>
          <a:bodyPr anchor="t"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E9695A-693F-433E-AC68-24BD9D13247F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03998-C9D8-40D6-B8EF-C265D3FD8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42672"/>
            <a:ext cx="5793638" cy="1524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782320"/>
            <a:ext cx="2816352" cy="6096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900" b="1">
                <a:solidFill>
                  <a:schemeClr val="tx2"/>
                </a:solidFill>
                <a:effectLst/>
              </a:defRPr>
            </a:lvl1pPr>
            <a:lvl2pPr>
              <a:buNone/>
              <a:defRPr sz="1000" b="1"/>
            </a:lvl2pPr>
            <a:lvl3pPr>
              <a:buNone/>
              <a:defRPr sz="900" b="1"/>
            </a:lvl3pPr>
            <a:lvl4pPr>
              <a:buNone/>
              <a:defRPr sz="800" b="1"/>
            </a:lvl4pPr>
            <a:lvl5pPr>
              <a:buNone/>
              <a:defRPr sz="8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343046" y="782320"/>
            <a:ext cx="2816352" cy="6096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900" b="1">
                <a:solidFill>
                  <a:schemeClr val="tx2"/>
                </a:solidFill>
                <a:effectLst/>
              </a:defRPr>
            </a:lvl1pPr>
            <a:lvl2pPr>
              <a:buNone/>
              <a:defRPr sz="1000" b="1"/>
            </a:lvl2pPr>
            <a:lvl3pPr>
              <a:buNone/>
              <a:defRPr sz="900" b="1"/>
            </a:lvl3pPr>
            <a:lvl4pPr>
              <a:buNone/>
              <a:defRPr sz="800" b="1"/>
            </a:lvl4pPr>
            <a:lvl5pPr>
              <a:buNone/>
              <a:defRPr sz="8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65760" y="228245"/>
            <a:ext cx="2816352" cy="54864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43046" y="228245"/>
            <a:ext cx="2816352" cy="54864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E9695A-693F-433E-AC68-24BD9D13247F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03998-C9D8-40D6-B8EF-C265D3FD8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42672"/>
            <a:ext cx="5793638" cy="152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E9695A-693F-433E-AC68-24BD9D13247F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03998-C9D8-40D6-B8EF-C265D3FD8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7E9695A-693F-433E-AC68-24BD9D13247F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03998-C9D8-40D6-B8EF-C265D3FD8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0480"/>
            <a:ext cx="4718304" cy="156464"/>
          </a:xfrm>
        </p:spPr>
        <p:txBody>
          <a:bodyPr wrap="square" anchor="b"/>
          <a:lstStyle>
            <a:lvl1pPr algn="l">
              <a:buNone/>
              <a:defRPr lang="en-US" sz="12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65760" y="199655"/>
            <a:ext cx="4718304" cy="80335"/>
          </a:xfrm>
        </p:spPr>
        <p:txBody>
          <a:bodyPr rot="0" spcFirstLastPara="0" vertOverflow="overflow" horzOverflow="overflow" vert="horz" wrap="square" lIns="23509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700"/>
            </a:lvl1pPr>
            <a:lvl2pPr>
              <a:buNone/>
              <a:defRPr sz="600"/>
            </a:lvl2pPr>
            <a:lvl3pPr>
              <a:buNone/>
              <a:defRPr sz="500"/>
            </a:lvl3pPr>
            <a:lvl4pPr>
              <a:buNone/>
              <a:defRPr sz="500"/>
            </a:lvl4pPr>
            <a:lvl5pPr>
              <a:buNone/>
              <a:defRPr sz="5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760" y="284480"/>
            <a:ext cx="5791200" cy="5829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E9695A-693F-433E-AC68-24BD9D13247F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03998-C9D8-40D6-B8EF-C265D3FD8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478375" y="133956"/>
            <a:ext cx="3455622" cy="57501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018" tIns="23509" rIns="47018" bIns="23509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477365" y="133175"/>
            <a:ext cx="3455622" cy="57501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018" tIns="23509" rIns="47018" bIns="23509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1278" y="152400"/>
            <a:ext cx="2743200" cy="274320"/>
          </a:xfrm>
        </p:spPr>
        <p:txBody>
          <a:bodyPr vert="horz" anchor="b"/>
          <a:lstStyle>
            <a:lvl1pPr algn="l">
              <a:buNone/>
              <a:defRPr sz="15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11278" y="437818"/>
            <a:ext cx="2743200" cy="256032"/>
          </a:xfrm>
        </p:spPr>
        <p:txBody>
          <a:bodyPr rot="0" spcFirstLastPara="0" vertOverflow="overflow" horzOverflow="overflow" vert="horz" wrap="square" lIns="42317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700" baseline="0">
                <a:solidFill>
                  <a:schemeClr val="tx1"/>
                </a:solidFill>
              </a:defRPr>
            </a:lvl1pPr>
            <a:lvl2pPr>
              <a:defRPr sz="600"/>
            </a:lvl2pPr>
            <a:lvl3pPr>
              <a:defRPr sz="500"/>
            </a:lvl3pPr>
            <a:lvl4pPr>
              <a:defRPr sz="500"/>
            </a:lvl4pPr>
            <a:lvl5pPr>
              <a:defRPr sz="5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E9695A-693F-433E-AC68-24BD9D13247F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03998-C9D8-40D6-B8EF-C265D3FD8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530946" y="138800"/>
            <a:ext cx="3364992" cy="560832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16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6522720" y="0"/>
            <a:ext cx="792480" cy="9144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7018" tIns="23509" rIns="47018" bIns="2350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365760" y="42672"/>
            <a:ext cx="5791200" cy="152400"/>
          </a:xfrm>
          <a:prstGeom prst="rect">
            <a:avLst/>
          </a:prstGeom>
        </p:spPr>
        <p:txBody>
          <a:bodyPr vert="horz" lIns="23509" tIns="0" rIns="23509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365760" y="214589"/>
            <a:ext cx="5791200" cy="646176"/>
          </a:xfrm>
          <a:prstGeom prst="rect">
            <a:avLst/>
          </a:prstGeom>
        </p:spPr>
        <p:txBody>
          <a:bodyPr vert="horz" lIns="47018" tIns="23509" rIns="47018" bIns="23509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3396749" y="874393"/>
            <a:ext cx="1601971" cy="30254"/>
          </a:xfrm>
          <a:prstGeom prst="rect">
            <a:avLst/>
          </a:prstGeom>
        </p:spPr>
        <p:txBody>
          <a:bodyPr vert="horz" lIns="47018" tIns="0" rIns="47018" bIns="0" anchor="b"/>
          <a:lstStyle>
            <a:lvl1pPr algn="l" eaLnBrk="1" latinLnBrk="0" hangingPunct="1">
              <a:defRPr kumimoji="0" sz="500">
                <a:solidFill>
                  <a:schemeClr val="tx2"/>
                </a:solidFill>
              </a:defRPr>
            </a:lvl1pPr>
            <a:extLst/>
          </a:lstStyle>
          <a:p>
            <a:fld id="{37E9695A-693F-433E-AC68-24BD9D13247F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65760" y="874393"/>
            <a:ext cx="2926080" cy="30480"/>
          </a:xfrm>
          <a:prstGeom prst="rect">
            <a:avLst/>
          </a:prstGeom>
        </p:spPr>
        <p:txBody>
          <a:bodyPr vert="horz" lIns="47018" tIns="0" rIns="47018" bIns="0" anchor="b"/>
          <a:lstStyle>
            <a:lvl1pPr algn="r" eaLnBrk="1" latinLnBrk="0" hangingPunct="1">
              <a:defRPr kumimoji="0" sz="5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5001158" y="874166"/>
            <a:ext cx="470669" cy="3048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600">
                <a:solidFill>
                  <a:schemeClr val="tx2"/>
                </a:solidFill>
              </a:defRPr>
            </a:lvl1pPr>
            <a:extLst/>
          </a:lstStyle>
          <a:p>
            <a:fld id="{64A03998-C9D8-40D6-B8EF-C265D3FD8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20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141055" indent="-141055" algn="l" rtl="0" eaLnBrk="1" latinLnBrk="0" hangingPunct="1">
        <a:spcBef>
          <a:spcPts val="309"/>
        </a:spcBef>
        <a:buClr>
          <a:schemeClr val="tx2"/>
        </a:buClr>
        <a:buSzPct val="73000"/>
        <a:buFont typeface="Wingdings 2"/>
        <a:buChar char=""/>
        <a:defRPr kumimoji="0" sz="13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268005" indent="-117546" algn="l" rtl="0" eaLnBrk="1" latinLnBrk="0" hangingPunct="1">
        <a:spcBef>
          <a:spcPts val="257"/>
        </a:spcBef>
        <a:buClr>
          <a:schemeClr val="accent4"/>
        </a:buClr>
        <a:buSzPct val="80000"/>
        <a:buFont typeface="Wingdings 2"/>
        <a:buChar char=""/>
        <a:defRPr kumimoji="0" sz="12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390253" indent="-117546" algn="l" rtl="0" eaLnBrk="1" latinLnBrk="0" hangingPunct="1">
        <a:spcBef>
          <a:spcPts val="206"/>
        </a:spcBef>
        <a:buClr>
          <a:schemeClr val="accent4"/>
        </a:buClr>
        <a:buSzPct val="60000"/>
        <a:buFont typeface="Wingdings"/>
        <a:buChar char=""/>
        <a:defRPr kumimoji="0"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517203" indent="-117546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1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658258" indent="-117546" algn="l" rtl="0" eaLnBrk="1" latinLnBrk="0" hangingPunct="1">
        <a:spcBef>
          <a:spcPts val="206"/>
        </a:spcBef>
        <a:buClr>
          <a:schemeClr val="accent4"/>
        </a:buClr>
        <a:buSzPct val="70000"/>
        <a:buFont typeface="Wingdings"/>
        <a:buChar char=""/>
        <a:defRPr kumimoji="0"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756997" indent="-94037" algn="l" rtl="0" eaLnBrk="1" latinLnBrk="0" hangingPunct="1">
        <a:spcBef>
          <a:spcPts val="206"/>
        </a:spcBef>
        <a:buClr>
          <a:schemeClr val="accent4"/>
        </a:buClr>
        <a:buSzPct val="80000"/>
        <a:buFont typeface="Wingdings 2"/>
        <a:buChar char=""/>
        <a:defRPr kumimoji="0" sz="9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860438" indent="-94037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949773" indent="-94037" algn="l" rtl="0" eaLnBrk="1" latinLnBrk="0" hangingPunct="1">
        <a:spcBef>
          <a:spcPts val="154"/>
        </a:spcBef>
        <a:buClr>
          <a:schemeClr val="accent4"/>
        </a:buClr>
        <a:buSzPct val="100000"/>
        <a:buChar char="•"/>
        <a:defRPr kumimoji="0" sz="8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1057915" indent="-94037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7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3509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7018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7052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94036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1754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4105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64564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88073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Chair Tap accelerator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28600"/>
            <a:ext cx="1802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1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Pogos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10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Calf, foot, shin massage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228600"/>
            <a:ext cx="2103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100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Big toe stretch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228600"/>
            <a:ext cx="2103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101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Walk on heels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11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inchworms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12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T’s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13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Heel bows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14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Forward arm swims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15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Backward arm swims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16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Snakes forward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17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Snakes backward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18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skater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19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Chair Tap heels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28600"/>
            <a:ext cx="1802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2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228600"/>
            <a:ext cx="472440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Knee up, heel up, toe up March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20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Ashfords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forward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21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Ashfords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backward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22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Box and go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23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Single arm “a” skips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24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Double arm “a” skips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25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Cross arm “a” skips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26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Single arm “b” skips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27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Double arm “B” skips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28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Cross arm “b” skips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29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Abc’s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with feet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28600"/>
            <a:ext cx="1802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3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crossovers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30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228600"/>
            <a:ext cx="449580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Clap jacks forward and back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31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Jump and go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32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Jumping </a:t>
            </a:r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jills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and go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33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Split squats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34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Split jumps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35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Squat jumps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36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angles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37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Speed </a:t>
            </a:r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karokees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38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Step across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39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Barefoot walk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28600"/>
            <a:ext cx="1802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4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Toe plates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40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grouchos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41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Straight leg skipping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42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Heels to hamstrings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43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Heels up backwards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44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Step and fall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45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Step and fall twists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46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Side slides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47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Side slide flips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48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Knee circles in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49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393106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Jog on toes: straight ahead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28600"/>
            <a:ext cx="1802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5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Knee circles out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50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A’s and </a:t>
            </a:r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c’s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51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Tight skirt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52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Pop-ups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53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Tuck jumps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54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Foot fire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55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Wall runs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56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3 flying 30’s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57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3 falling 30’s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58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3 standing 30’s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59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Jog on toes: in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28600"/>
            <a:ext cx="1802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6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gallops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60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Side to side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61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Forward and back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62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Figure 8’s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63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Heel </a:t>
            </a:r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e’s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64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Foot </a:t>
            </a:r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e’s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65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Hurdle hip circles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67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Scissors: straight leg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67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Scissors: bent leg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68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Skipping: middle of hurdles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69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Jog on toes: out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28600"/>
            <a:ext cx="1802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7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2 up and 1 back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70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Lead leg and trail leg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71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Walk over backwards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72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Over </a:t>
            </a:r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over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, back </a:t>
            </a:r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back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73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Lead leg over and under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74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Zig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zags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75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Continuous lead leg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76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Front angels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77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Back angels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78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Windshield wipers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79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Ankle rolls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28600"/>
            <a:ext cx="1802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8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Belly-knee to armpit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80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Sumos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81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GlutEs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up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82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GlutEs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fire hydrant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83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Russian leg lifts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84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Correct sit-ups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85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supermans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86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Big ball windshield wipers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87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228600"/>
            <a:ext cx="457200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Med ball circles with partner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88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Med ball figure 8’s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89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Ankles inside and out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28600"/>
            <a:ext cx="1802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9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Med ball over and under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90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Big ball knee ups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91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Big ball leg circles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92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Handspring flip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93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High jump pit trampoline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94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Knee in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95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Straight leg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96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Bent knee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97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Knee out pushes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98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94" y="228600"/>
            <a:ext cx="4084320" cy="382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Knee in </a:t>
            </a:r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glutE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push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doni MT" pitchFamily="18" charset="0"/>
                <a:cs typeface="Andalus" pitchFamily="2" charset="-78"/>
              </a:rPr>
              <a:t>NUMBER 99</a:t>
            </a:r>
            <a:endParaRPr lang="en-US" sz="2400" dirty="0"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44</TotalTime>
  <Words>614</Words>
  <Application>Microsoft Office PowerPoint</Application>
  <PresentationFormat>Banner</PresentationFormat>
  <Paragraphs>303</Paragraphs>
  <Slides>101</Slides>
  <Notes>101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101</vt:i4>
      </vt:variant>
    </vt:vector>
  </HeadingPairs>
  <TitlesOfParts>
    <vt:vector size="102" baseType="lpstr">
      <vt:lpstr>Opulent</vt:lpstr>
      <vt:lpstr>Chair Tap accelerator</vt:lpstr>
      <vt:lpstr>Chair Tap heels</vt:lpstr>
      <vt:lpstr>Abc’s with feet</vt:lpstr>
      <vt:lpstr>Barefoot walk</vt:lpstr>
      <vt:lpstr>Jog on toes: straight ahead</vt:lpstr>
      <vt:lpstr>Jog on toes: in</vt:lpstr>
      <vt:lpstr>Jog on toes: out</vt:lpstr>
      <vt:lpstr>Ankle rolls</vt:lpstr>
      <vt:lpstr>Ankles inside and out</vt:lpstr>
      <vt:lpstr>Pogos</vt:lpstr>
      <vt:lpstr>Walk on heels</vt:lpstr>
      <vt:lpstr>inchworms</vt:lpstr>
      <vt:lpstr>T’s</vt:lpstr>
      <vt:lpstr>Heel bows</vt:lpstr>
      <vt:lpstr>Forward arm swims</vt:lpstr>
      <vt:lpstr>Backward arm swims</vt:lpstr>
      <vt:lpstr>Snakes forward</vt:lpstr>
      <vt:lpstr>Snakes backward</vt:lpstr>
      <vt:lpstr>skater</vt:lpstr>
      <vt:lpstr>Knee up, heel up, toe up March</vt:lpstr>
      <vt:lpstr>Ashfords forward</vt:lpstr>
      <vt:lpstr>Ashfords backward</vt:lpstr>
      <vt:lpstr>Box and go</vt:lpstr>
      <vt:lpstr>Single arm “a” skips</vt:lpstr>
      <vt:lpstr>Double arm “a” skips</vt:lpstr>
      <vt:lpstr>Cross arm “a” skips</vt:lpstr>
      <vt:lpstr>Single arm “b” skips</vt:lpstr>
      <vt:lpstr>Double arm “B” skips</vt:lpstr>
      <vt:lpstr>Cross arm “b” skips</vt:lpstr>
      <vt:lpstr>crossovers</vt:lpstr>
      <vt:lpstr>Clap jacks forward and back</vt:lpstr>
      <vt:lpstr>Jump and go</vt:lpstr>
      <vt:lpstr>Jumping jills and go</vt:lpstr>
      <vt:lpstr>Split squats</vt:lpstr>
      <vt:lpstr>Split jumps</vt:lpstr>
      <vt:lpstr>Squat jumps</vt:lpstr>
      <vt:lpstr>angles</vt:lpstr>
      <vt:lpstr>Speed karokees</vt:lpstr>
      <vt:lpstr>Step across</vt:lpstr>
      <vt:lpstr>Toe plates</vt:lpstr>
      <vt:lpstr>grouchos</vt:lpstr>
      <vt:lpstr>Straight leg skipping</vt:lpstr>
      <vt:lpstr>Heels to hamstrings</vt:lpstr>
      <vt:lpstr>Heels up backwards</vt:lpstr>
      <vt:lpstr>Step and fall</vt:lpstr>
      <vt:lpstr>Step and fall twists</vt:lpstr>
      <vt:lpstr>Side slides</vt:lpstr>
      <vt:lpstr>Side slide flips</vt:lpstr>
      <vt:lpstr>Knee circles in</vt:lpstr>
      <vt:lpstr>Knee circles out</vt:lpstr>
      <vt:lpstr>A’s and c’s</vt:lpstr>
      <vt:lpstr>Tight skirt</vt:lpstr>
      <vt:lpstr>Pop-ups</vt:lpstr>
      <vt:lpstr>Tuck jumps</vt:lpstr>
      <vt:lpstr>Foot fire</vt:lpstr>
      <vt:lpstr>Wall runs</vt:lpstr>
      <vt:lpstr>3 flying 30’s</vt:lpstr>
      <vt:lpstr>3 falling 30’s</vt:lpstr>
      <vt:lpstr>3 standing 30’s</vt:lpstr>
      <vt:lpstr>gallops</vt:lpstr>
      <vt:lpstr>Side to side</vt:lpstr>
      <vt:lpstr>Forward and back</vt:lpstr>
      <vt:lpstr>Figure 8’s</vt:lpstr>
      <vt:lpstr>Heel e’s</vt:lpstr>
      <vt:lpstr>Foot e’s</vt:lpstr>
      <vt:lpstr>Hurdle hip circles</vt:lpstr>
      <vt:lpstr>Scissors: straight leg</vt:lpstr>
      <vt:lpstr>Scissors: bent leg</vt:lpstr>
      <vt:lpstr>Skipping: middle of hurdles</vt:lpstr>
      <vt:lpstr>2 up and 1 back</vt:lpstr>
      <vt:lpstr>Lead leg and trail leg</vt:lpstr>
      <vt:lpstr>Walk over backwards</vt:lpstr>
      <vt:lpstr>Over over, back back</vt:lpstr>
      <vt:lpstr>Lead leg over and under</vt:lpstr>
      <vt:lpstr>Zig zags</vt:lpstr>
      <vt:lpstr>Continuous lead leg</vt:lpstr>
      <vt:lpstr>Front angels</vt:lpstr>
      <vt:lpstr>Back angels</vt:lpstr>
      <vt:lpstr>Windshield wipers</vt:lpstr>
      <vt:lpstr>Belly-knee to armpit</vt:lpstr>
      <vt:lpstr>Sumos</vt:lpstr>
      <vt:lpstr>GlutEs up</vt:lpstr>
      <vt:lpstr>GlutEs fire hydrant</vt:lpstr>
      <vt:lpstr>Russian leg lifts</vt:lpstr>
      <vt:lpstr>Correct sit-ups</vt:lpstr>
      <vt:lpstr>supermans</vt:lpstr>
      <vt:lpstr>Big ball windshield wipers</vt:lpstr>
      <vt:lpstr>Med ball circles with partner</vt:lpstr>
      <vt:lpstr>Med ball figure 8’s</vt:lpstr>
      <vt:lpstr>Med ball over and under</vt:lpstr>
      <vt:lpstr>Big ball knee ups</vt:lpstr>
      <vt:lpstr>Big ball leg circles</vt:lpstr>
      <vt:lpstr>Handspring flip</vt:lpstr>
      <vt:lpstr>High jump pit trampoline</vt:lpstr>
      <vt:lpstr>Knee in</vt:lpstr>
      <vt:lpstr>Straight leg</vt:lpstr>
      <vt:lpstr>Bent knee</vt:lpstr>
      <vt:lpstr>Knee out pushes</vt:lpstr>
      <vt:lpstr>Knee in glutE push</vt:lpstr>
      <vt:lpstr>Calf, foot, shin massage</vt:lpstr>
      <vt:lpstr>Big toe stretch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Chair Tap accelerator</dc:title>
  <dc:creator>jennycall</dc:creator>
  <cp:lastModifiedBy>Jenny</cp:lastModifiedBy>
  <cp:revision>4</cp:revision>
  <dcterms:created xsi:type="dcterms:W3CDTF">2009-07-26T23:01:57Z</dcterms:created>
  <dcterms:modified xsi:type="dcterms:W3CDTF">2012-12-03T04:00:20Z</dcterms:modified>
</cp:coreProperties>
</file>